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8288000" cy="10287000"/>
  <p:notesSz cx="6858000" cy="9144000"/>
  <p:embeddedFontLs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696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620630"/>
          </a:xfrm>
          <a:custGeom>
            <a:avLst/>
            <a:gdLst/>
            <a:ahLst/>
            <a:cxnLst/>
            <a:rect l="l" t="t" r="r" b="b"/>
            <a:pathLst>
              <a:path w="18288000" h="10620630">
                <a:moveTo>
                  <a:pt x="0" y="0"/>
                </a:moveTo>
                <a:lnTo>
                  <a:pt x="18288000" y="0"/>
                </a:lnTo>
                <a:lnTo>
                  <a:pt x="18288000" y="10620630"/>
                </a:lnTo>
                <a:lnTo>
                  <a:pt x="0" y="106206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16" r="-4160" b="-1471"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050" y="0"/>
            <a:ext cx="18502699" cy="10287000"/>
          </a:xfrm>
          <a:custGeom>
            <a:avLst/>
            <a:gdLst/>
            <a:ahLst/>
            <a:cxnLst/>
            <a:rect l="l" t="t" r="r" b="b"/>
            <a:pathLst>
              <a:path w="18502699" h="10287000">
                <a:moveTo>
                  <a:pt x="0" y="0"/>
                </a:moveTo>
                <a:lnTo>
                  <a:pt x="18502699" y="0"/>
                </a:lnTo>
                <a:lnTo>
                  <a:pt x="18502699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0" r="-390"/>
            </a:stretch>
          </a:blipFill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45" b="-145"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5" r="-255"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24" r="-724"/>
            </a:stretch>
          </a:blipFill>
        </p:spPr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901"/>
            </a:stretch>
          </a:blipFill>
        </p:spPr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68" r="-368"/>
            </a:stretch>
          </a:blipFill>
        </p:spPr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58"/>
            </a:stretch>
          </a:blipFill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395252" cy="10287000"/>
          </a:xfrm>
          <a:custGeom>
            <a:avLst/>
            <a:gdLst/>
            <a:ahLst/>
            <a:cxnLst/>
            <a:rect l="l" t="t" r="r" b="b"/>
            <a:pathLst>
              <a:path w="18395252" h="10287000">
                <a:moveTo>
                  <a:pt x="0" y="0"/>
                </a:moveTo>
                <a:lnTo>
                  <a:pt x="18395252" y="0"/>
                </a:lnTo>
                <a:lnTo>
                  <a:pt x="18395252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114"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513816" cy="10287000"/>
          </a:xfrm>
          <a:custGeom>
            <a:avLst/>
            <a:gdLst/>
            <a:ahLst/>
            <a:cxnLst/>
            <a:rect l="l" t="t" r="r" b="b"/>
            <a:pathLst>
              <a:path w="18513816" h="10287000">
                <a:moveTo>
                  <a:pt x="0" y="0"/>
                </a:moveTo>
                <a:lnTo>
                  <a:pt x="18513816" y="0"/>
                </a:lnTo>
                <a:lnTo>
                  <a:pt x="1851381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2" r="-212"/>
            </a:stretch>
          </a:blipFill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r="-124"/>
            </a:stretch>
          </a:blipFill>
        </p:spPr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30" r="-330"/>
            </a:stretch>
          </a:blipFill>
        </p:spPr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00" b="-200"/>
            </a:stretch>
          </a:blipFill>
        </p:spPr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84" r="-384"/>
            </a:stretch>
          </a:blipFill>
        </p:spPr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3" r="-293"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419291" cy="10287000"/>
          </a:xfrm>
          <a:custGeom>
            <a:avLst/>
            <a:gdLst/>
            <a:ahLst/>
            <a:cxnLst/>
            <a:rect l="l" t="t" r="r" b="b"/>
            <a:pathLst>
              <a:path w="18419291" h="10287000">
                <a:moveTo>
                  <a:pt x="0" y="0"/>
                </a:moveTo>
                <a:lnTo>
                  <a:pt x="18419291" y="0"/>
                </a:lnTo>
                <a:lnTo>
                  <a:pt x="1841929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0" r="-180"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1"/>
            <a:ext cx="18504472" cy="10287000"/>
          </a:xfrm>
          <a:custGeom>
            <a:avLst/>
            <a:gdLst/>
            <a:ahLst/>
            <a:cxnLst/>
            <a:rect l="l" t="t" r="r" b="b"/>
            <a:pathLst>
              <a:path w="18504472" h="10221385">
                <a:moveTo>
                  <a:pt x="0" y="0"/>
                </a:moveTo>
                <a:lnTo>
                  <a:pt x="18504472" y="0"/>
                </a:lnTo>
                <a:lnTo>
                  <a:pt x="18504472" y="10221385"/>
                </a:lnTo>
                <a:lnTo>
                  <a:pt x="0" y="1022138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70282" y="0"/>
            <a:ext cx="18458282" cy="10287000"/>
          </a:xfrm>
          <a:custGeom>
            <a:avLst/>
            <a:gdLst/>
            <a:ahLst/>
            <a:cxnLst/>
            <a:rect l="l" t="t" r="r" b="b"/>
            <a:pathLst>
              <a:path w="18458282" h="10228387">
                <a:moveTo>
                  <a:pt x="0" y="0"/>
                </a:moveTo>
                <a:lnTo>
                  <a:pt x="18458282" y="0"/>
                </a:lnTo>
                <a:lnTo>
                  <a:pt x="18458282" y="10228387"/>
                </a:lnTo>
                <a:lnTo>
                  <a:pt x="0" y="102283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4" r="-594"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91056" cy="10287000"/>
          </a:xfrm>
          <a:custGeom>
            <a:avLst/>
            <a:gdLst/>
            <a:ahLst/>
            <a:cxnLst/>
            <a:rect l="l" t="t" r="r" b="b"/>
            <a:pathLst>
              <a:path w="18291056" h="10287000">
                <a:moveTo>
                  <a:pt x="0" y="0"/>
                </a:moveTo>
                <a:lnTo>
                  <a:pt x="18291056" y="0"/>
                </a:lnTo>
                <a:lnTo>
                  <a:pt x="1829105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3" r="-293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Zain Bukhari - Security and IAM in Cloud</dc:title>
  <cp:lastModifiedBy>Hp</cp:lastModifiedBy>
  <cp:revision>2</cp:revision>
  <dcterms:created xsi:type="dcterms:W3CDTF">2006-08-16T00:00:00Z</dcterms:created>
  <dcterms:modified xsi:type="dcterms:W3CDTF">2025-08-09T03:39:29Z</dcterms:modified>
  <dc:identifier>DAGvf2Yhofg</dc:identifier>
</cp:coreProperties>
</file>

<file path=docProps/thumbnail.jpeg>
</file>